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1"/>
  </p:notesMasterIdLst>
  <p:handoutMasterIdLst>
    <p:handoutMasterId r:id="rId12"/>
  </p:handoutMasterIdLst>
  <p:sldIdLst>
    <p:sldId id="356" r:id="rId2"/>
    <p:sldId id="402" r:id="rId3"/>
    <p:sldId id="403" r:id="rId4"/>
    <p:sldId id="410" r:id="rId5"/>
    <p:sldId id="409" r:id="rId6"/>
    <p:sldId id="406" r:id="rId7"/>
    <p:sldId id="358" r:id="rId8"/>
    <p:sldId id="391" r:id="rId9"/>
    <p:sldId id="405" r:id="rId10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3300"/>
    <a:srgbClr val="66FF33"/>
    <a:srgbClr val="FF3399"/>
    <a:srgbClr val="D2ECB6"/>
    <a:srgbClr val="00FF00"/>
    <a:srgbClr val="FF0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8053" autoAdjust="0"/>
    <p:restoredTop sz="88403" autoAdjust="0"/>
  </p:normalViewPr>
  <p:slideViewPr>
    <p:cSldViewPr>
      <p:cViewPr varScale="1">
        <p:scale>
          <a:sx n="69" d="100"/>
          <a:sy n="69" d="100"/>
        </p:scale>
        <p:origin x="-9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6" y="18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DE27F4D-38BF-4493-9F91-A43070D41DB2}" type="datetimeFigureOut">
              <a:rPr lang="en-US"/>
              <a:pPr>
                <a:defRPr/>
              </a:pPr>
              <a:t>2/6/2013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2F81423-FC7B-4434-AA84-288E9EB87F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5185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B4EE649-B459-48A4-A939-B3DA8C71439F}" type="datetimeFigureOut">
              <a:rPr lang="en-US"/>
              <a:pPr>
                <a:defRPr/>
              </a:pPr>
              <a:t>2/6/2013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5319371-6B47-4581-AE97-9BAD5B31D8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6922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09E608-2EDC-4343-BA5C-F04257DA3FE6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6FB5A37-99EB-424B-99E8-68D0551CE271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u="sng" smtClean="0"/>
              <a:t>Discuss</a:t>
            </a:r>
            <a:r>
              <a:rPr lang="en-US" smtClean="0"/>
              <a:t>:</a:t>
            </a:r>
          </a:p>
          <a:p>
            <a:pPr eaLnBrk="1" hangingPunct="1"/>
            <a:r>
              <a:rPr lang="en-US" smtClean="0"/>
              <a:t>#3 Containment, Tank and Tank Appurtenance Inspection</a:t>
            </a:r>
          </a:p>
          <a:p>
            <a:pPr eaLnBrk="1" hangingPunct="1"/>
            <a:r>
              <a:rPr lang="en-US" smtClean="0"/>
              <a:t>#3 Maintenance Records</a:t>
            </a:r>
          </a:p>
          <a:p>
            <a:pPr eaLnBrk="1" hangingPunct="1"/>
            <a:r>
              <a:rPr lang="en-US" smtClean="0"/>
              <a:t>#3 Container and Containment Rules</a:t>
            </a:r>
          </a:p>
          <a:p>
            <a:pPr eaLnBrk="1" hangingPunct="1"/>
            <a:r>
              <a:rPr lang="en-US" smtClean="0"/>
              <a:t>#4 Assure that employees secure their loads; spot check. </a:t>
            </a:r>
          </a:p>
          <a:p>
            <a:pPr eaLnBrk="1" hangingPunct="1"/>
            <a:r>
              <a:rPr lang="en-US" smtClean="0"/>
              <a:t>#4 When loading; be cautious around valves, assure that they aren’t in jeopardy of being broken/damaged (i.e. sticking out beyond the bed or gates).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6EB9F23-7732-4B88-8307-41C07D5260EC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4E8B0-88FC-41A5-9344-C94CD3BA75C2}" type="datetimeFigureOut">
              <a:rPr lang="en-US"/>
              <a:pPr>
                <a:defRPr/>
              </a:pPr>
              <a:t>2/6/2013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14C08-3A95-4F67-8E3C-86C63B410B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C12EE-3E05-476E-A84D-FADF6105E16C}" type="datetimeFigureOut">
              <a:rPr lang="en-US"/>
              <a:pPr>
                <a:defRPr/>
              </a:pPr>
              <a:t>2/6/2013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AEAD5-8C16-41F8-AA1F-F05A78DFAA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754FF-2265-4F6B-A145-DAF0CE235B62}" type="datetimeFigureOut">
              <a:rPr lang="en-US"/>
              <a:pPr>
                <a:defRPr/>
              </a:pPr>
              <a:t>2/6/2013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C22CE-2C50-4F07-BBE2-6699AE46A6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E1E84-B262-4F26-AF9B-DB7F5D0767A9}" type="datetimeFigureOut">
              <a:rPr lang="en-US"/>
              <a:pPr>
                <a:defRPr/>
              </a:pPr>
              <a:t>2/6/2013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BB249-D632-4921-8F4A-61F31A9755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E5888-BAF4-4AB0-9680-2EF3C8EB1354}" type="datetimeFigureOut">
              <a:rPr lang="en-US"/>
              <a:pPr>
                <a:defRPr/>
              </a:pPr>
              <a:t>2/6/2013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DC317-4A50-4983-8042-AEE984189E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72E50-AA63-45D6-A42F-785721AA5351}" type="datetimeFigureOut">
              <a:rPr lang="en-US"/>
              <a:pPr>
                <a:defRPr/>
              </a:pPr>
              <a:t>2/6/2013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389D4-BD37-4D44-98B6-294E9004BC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08FCE-ADB7-459A-ACE3-B0D5B7E00376}" type="datetimeFigureOut">
              <a:rPr lang="en-US"/>
              <a:pPr>
                <a:defRPr/>
              </a:pPr>
              <a:t>2/6/2013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60382-333D-4F5A-9CAF-1426B9D42E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4E4A9-43A0-43DF-A29E-48B4AC6C3F73}" type="datetimeFigureOut">
              <a:rPr lang="en-US"/>
              <a:pPr>
                <a:defRPr/>
              </a:pPr>
              <a:t>2/6/2013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1403F-96C8-42FA-9563-272B896D3B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398B9-69FE-4712-B6C2-21569F65590E}" type="datetimeFigureOut">
              <a:rPr lang="en-US"/>
              <a:pPr>
                <a:defRPr/>
              </a:pPr>
              <a:t>2/6/2013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CC332-C67F-454F-860A-7746B381D8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6BDDB-7C95-4825-B1B2-0826D762B539}" type="datetimeFigureOut">
              <a:rPr lang="en-US"/>
              <a:pPr>
                <a:defRPr/>
              </a:pPr>
              <a:t>2/6/2013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48104-5171-4833-B4CD-263748A1D8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4AAA6-293F-4B2B-BDC9-BEC9AA0869F6}" type="datetimeFigureOut">
              <a:rPr lang="en-US"/>
              <a:pPr>
                <a:defRPr/>
              </a:pPr>
              <a:t>2/6/2013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EE213-A195-4F50-9AB6-8954F09C05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24200" y="274638"/>
            <a:ext cx="5562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fld id="{136D3541-C420-4799-9F30-E7E01A8BBBA7}" type="datetimeFigureOut">
              <a:rPr lang="en-US"/>
              <a:pPr>
                <a:defRPr/>
              </a:pPr>
              <a:t>2/6/2013</a:t>
            </a:fld>
            <a:endParaRPr lang="en-US" dirty="0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B363476-BB0A-4735-81AB-86A1B18982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5"/>
          <p:cNvSpPr>
            <a:spLocks noGrp="1"/>
          </p:cNvSpPr>
          <p:nvPr>
            <p:ph type="ctrTitle"/>
          </p:nvPr>
        </p:nvSpPr>
        <p:spPr>
          <a:xfrm>
            <a:off x="381000" y="1905000"/>
            <a:ext cx="8534400" cy="160337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Rinsate Management  </a:t>
            </a:r>
            <a:br>
              <a:rPr lang="en-US" sz="4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Problems &amp; Solutions</a:t>
            </a:r>
          </a:p>
        </p:txBody>
      </p:sp>
      <p:sp>
        <p:nvSpPr>
          <p:cNvPr id="2051" name="Subtitle 6"/>
          <p:cNvSpPr>
            <a:spLocks noGrp="1"/>
          </p:cNvSpPr>
          <p:nvPr>
            <p:ph type="subTitle" idx="1"/>
          </p:nvPr>
        </p:nvSpPr>
        <p:spPr>
          <a:xfrm>
            <a:off x="1371600" y="5638800"/>
            <a:ext cx="6400800" cy="914400"/>
          </a:xfrm>
        </p:spPr>
        <p:txBody>
          <a:bodyPr/>
          <a:lstStyle/>
          <a:p>
            <a:pPr eaLnBrk="1" hangingPunct="1"/>
            <a:r>
              <a:rPr lang="en-US" sz="1800" i="1" dirty="0" smtClean="0"/>
              <a:t>Why Generate Rinse?</a:t>
            </a:r>
          </a:p>
        </p:txBody>
      </p:sp>
      <p:pic>
        <p:nvPicPr>
          <p:cNvPr id="2052" name="Picture 4" descr="Title198-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1400" y="3581400"/>
            <a:ext cx="2489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6" descr="C:\Documents and Settings\cransone\My Documents\My Pictures\Facility Photos\SGS Midwest\Wray\2009_07_08\IMG_04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581400"/>
            <a:ext cx="2520950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8" descr="C:\Documents and Settings\cransone\My Documents\My Pictures\Facility Photos\SGS Red River Valley\Grand Forks Warehouse\P5140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3581400"/>
            <a:ext cx="254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4" name="Rectangle 6"/>
          <p:cNvSpPr>
            <a:spLocks noGrp="1" noChangeArrowheads="1"/>
          </p:cNvSpPr>
          <p:nvPr>
            <p:ph type="title"/>
          </p:nvPr>
        </p:nvSpPr>
        <p:spPr>
          <a:xfrm>
            <a:off x="2743200" y="274638"/>
            <a:ext cx="6019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Refilling </a:t>
            </a:r>
            <a:r>
              <a:rPr lang="en-US" i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en-US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Rinsate</a:t>
            </a:r>
            <a:r>
              <a:rPr lang="en-US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anagement </a:t>
            </a:r>
            <a:endParaRPr lang="en-US" sz="3200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33400" y="1828800"/>
            <a:ext cx="8305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8">
              <a:spcBef>
                <a:spcPct val="20000"/>
              </a:spcBef>
              <a:defRPr/>
            </a:pPr>
            <a:endParaRPr lang="en-US" sz="2000" kern="0" dirty="0">
              <a:latin typeface="+mn-lt"/>
            </a:endParaRPr>
          </a:p>
        </p:txBody>
      </p:sp>
      <p:pic>
        <p:nvPicPr>
          <p:cNvPr id="10" name="Picture 4" descr="Title198-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40995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6155" name="Picture 11" descr="C:\Documents and Settings\cransone\My Documents\My Pictures\Facility Photos\CALIFORNIA\Ballico\P51200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036" y="1828800"/>
            <a:ext cx="4216400" cy="31623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8" name="Rectangle 6"/>
          <p:cNvSpPr>
            <a:spLocks noGrp="1" noChangeArrowheads="1"/>
          </p:cNvSpPr>
          <p:nvPr>
            <p:ph type="title"/>
          </p:nvPr>
        </p:nvSpPr>
        <p:spPr>
          <a:xfrm>
            <a:off x="2819400" y="228600"/>
            <a:ext cx="6096000" cy="1143000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i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Rinsate</a:t>
            </a:r>
            <a:r>
              <a:rPr lang="en-US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Management </a:t>
            </a:r>
            <a:r>
              <a:rPr lang="en-US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/>
            </a:r>
            <a:br>
              <a:rPr lang="en-US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en-US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History 101</a:t>
            </a:r>
            <a:endParaRPr lang="en-US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482600" y="1676400"/>
            <a:ext cx="883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en-US" sz="2400" kern="0" dirty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en-US" sz="2400" kern="0" dirty="0">
              <a:latin typeface="+mn-lt"/>
            </a:endParaRPr>
          </a:p>
        </p:txBody>
      </p:sp>
      <p:pic>
        <p:nvPicPr>
          <p:cNvPr id="7" name="Picture 2" descr="C:\Users\cransone\Pictures\Facility Photos\CALIFORNIA\Tulare\April 04 06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288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“Pounds on the Ground”</a:t>
            </a:r>
            <a:endParaRPr lang="en-US" dirty="0"/>
          </a:p>
        </p:txBody>
      </p:sp>
      <p:pic>
        <p:nvPicPr>
          <p:cNvPr id="6146" name="Picture 2" descr="C:\Users\cransone\Pictures\Facility Photos\SGS Northern Plains\Winner\winner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600"/>
            <a:ext cx="64008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301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“Tools of the Trade”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390" y="2971800"/>
            <a:ext cx="4574974" cy="33209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C:\Users\cransone\Pictures\Facility Photos\SGS Northern Plains\Hatfield\Hatfield 042612 (26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04162"/>
            <a:ext cx="4962911" cy="27916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66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Aesthetics </a:t>
            </a:r>
            <a:r>
              <a:rPr lang="en-US" i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vs</a:t>
            </a:r>
            <a:r>
              <a:rPr lang="en-US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Logistics</a:t>
            </a:r>
            <a:endParaRPr lang="en-US" dirty="0"/>
          </a:p>
        </p:txBody>
      </p:sp>
      <p:pic>
        <p:nvPicPr>
          <p:cNvPr id="2052" name="Picture 4" descr="C:\Users\cransone\Pictures\PCCR\IBC Hershey\2009_07_13\IMG_04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99" y="3905756"/>
            <a:ext cx="3613767" cy="271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ransone\Pictures\PCCR\IBC Hershey\2009_07_13\IMG_04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63" y="1676400"/>
            <a:ext cx="4912837" cy="368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44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mix and load How?</a:t>
            </a:r>
            <a:endParaRPr lang="en-US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cransone\Pictures\Training Pictures\IMG_03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74837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Everyone needs to head in the right direction!</a:t>
            </a:r>
            <a:endParaRPr lang="en-US" sz="28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1507" name="Picture 5" descr="C:\Documents and Settings\cransone\My Documents\TRAINING\Mule te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752600"/>
            <a:ext cx="6636268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FMG01SS001\cransone\DOCS\m2c97z~0\Facility Photos\SGS Northern Plains\Grand Forks Warehouse\PICT018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5"/>
          <a:stretch/>
        </p:blipFill>
        <p:spPr bwMode="auto">
          <a:xfrm>
            <a:off x="482600" y="1371600"/>
            <a:ext cx="8585200" cy="5448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Content Placeholder 2"/>
          <p:cNvSpPr>
            <a:spLocks noGrp="1"/>
          </p:cNvSpPr>
          <p:nvPr>
            <p:ph sz="half" idx="1"/>
          </p:nvPr>
        </p:nvSpPr>
        <p:spPr>
          <a:xfrm>
            <a:off x="622300" y="1524000"/>
            <a:ext cx="8153400" cy="48006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b="1" dirty="0" smtClean="0">
                <a:solidFill>
                  <a:srgbClr val="663300"/>
                </a:solidFill>
              </a:rPr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13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eyway guarding">
  <a:themeElements>
    <a:clrScheme name="EHS Log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HS Log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HS 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HS Log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HS Log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HS Log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HS Log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HS Log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HS Log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HS Log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HS Log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HS Log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HS Log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HS Log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Keyway guarding</Template>
  <TotalTime>5709</TotalTime>
  <Words>109</Words>
  <Application>Microsoft Office PowerPoint</Application>
  <PresentationFormat>On-screen Show (4:3)</PresentationFormat>
  <Paragraphs>20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Keyway guarding</vt:lpstr>
      <vt:lpstr>Rinsate Management   Problems &amp; Solutions</vt:lpstr>
      <vt:lpstr>Refilling vs  Rinsate Management </vt:lpstr>
      <vt:lpstr>Rinsate Management  History 101</vt:lpstr>
      <vt:lpstr>“Pounds on the Ground”</vt:lpstr>
      <vt:lpstr>“Tools of the Trade”</vt:lpstr>
      <vt:lpstr>Aesthetics vs Logistics</vt:lpstr>
      <vt:lpstr>They mix and load How?</vt:lpstr>
      <vt:lpstr>Everyone needs to head in the right direction!</vt:lpstr>
      <vt:lpstr>PowerPoint Presentation</vt:lpstr>
    </vt:vector>
  </TitlesOfParts>
  <Company>J.R. Simplot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SUPERVISOR SAFETY TRAINING</dc:title>
  <dc:creator>alundgren</dc:creator>
  <cp:lastModifiedBy>Cranson, Ed</cp:lastModifiedBy>
  <cp:revision>461</cp:revision>
  <dcterms:created xsi:type="dcterms:W3CDTF">2009-07-07T13:53:25Z</dcterms:created>
  <dcterms:modified xsi:type="dcterms:W3CDTF">2013-02-06T16:53:27Z</dcterms:modified>
</cp:coreProperties>
</file>